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72" r:id="rId15"/>
    <p:sldId id="265" r:id="rId16"/>
    <p:sldId id="26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A09DBB-B3F8-4820-81A0-A71072243AB0}" v="21" dt="2023-07-27T09:26:07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CD83-676F-25C3-5461-DEE556ECF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721A5-A01F-305B-7F95-60781E154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58C3-5BB8-B829-B182-3A294371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4B9E-6BAB-A11A-2597-F9E71065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A8A8-9B3B-F38F-FAD1-2C808152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8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A566-C913-0EAC-34BE-4C6D1626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2772B-DE24-E3A0-81C9-C17EE136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3AB82-2577-3A4B-9B1F-F653C63F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62F9-0637-F663-4EC4-BB4F68EA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3EE-FB9A-42CC-CDEA-49FC93D6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0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C4CFE-42DA-A04D-8E78-F9347DBD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7B061-6E60-FC29-4B63-9B0931623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585C-303E-C2F5-6ECE-43827877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A0BA-DBF4-E9A3-B91C-6CD1F181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EEDF-EFCF-BCFB-4D61-A13D0753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E13C-3FA2-2C02-B42A-ADB18F59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006A-DDA6-0050-EE85-BBF4418C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E9C5-1CFB-83AC-578D-95A0483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DC79-234A-A92A-BCD0-F1BFEC3D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8512-E7B1-AFBF-DE6E-EAB8BB6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11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A9C7-8396-6652-7D02-4CD31DC0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4A003-BA04-62FC-0E2D-763B9E240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1541-9D31-35FC-58D7-029E43DF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02EC-2526-562F-8268-DF34D248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5D1A-FB21-173B-2A15-B78A12BC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67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20B0-3BAE-9B9E-38DA-08790E68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82F6-A09E-A978-9FBA-0AFB0671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17617-8075-ED52-DE4C-6BF3308F4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18FE-140C-4A4F-E078-472EC0C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360B2-C1B4-1A1B-6FF5-EF598DE1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EFF20-ADE0-4CFB-DE0E-2B4656B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9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98DF-3598-B069-BD14-9DF190F9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6291-60ED-726F-A23B-43152DF0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7F85E-852D-EAC0-511B-7F406C942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AB599-C8EF-42B6-0244-9FC49D664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A0A7E-203C-AE80-49E1-97A7A1A72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B68C9-0B77-BD04-4EF7-32021FE9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E95C24-C88F-D1EF-B453-F0933DB3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B042E-9CB8-56EE-3D94-1EC73C43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9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00C-45EC-43C3-1E32-E78E2F39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C2C5E-6A22-7E51-49E5-66CABA27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1363-19FC-47FB-5FCC-349195D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7C04F-4C22-FC27-E5C3-30AAF2A2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5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0455F-1E1D-3C3E-6B9B-626B4D8F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50131-6121-1AEC-EAAA-6BB1B4E2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3C5F4-6C34-5189-FE19-5E181458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5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088D-43AD-F8E6-30D9-3FDEF6A9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3C96-1D37-0550-1F7C-C8CADAE7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DB3EE-2AE3-FD0E-1818-44F4A747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BA39E-B189-69E8-EA30-B02F8E6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5109-5B4F-AE25-A5E4-52088B48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C8B-3F52-5B56-2DA0-65B2DEC7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89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0619-4DF9-F837-2941-FCCE7CF5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A487E-750F-05C5-1155-F4466AA58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9547-4172-6CBF-35E4-B6EE05A76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137F-3071-B7DB-2A91-F8038E6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C9456-AF08-523B-A41D-3C9E3B6C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B21C4-7CE0-D40C-4E16-9C4A99C0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1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B59CB-1B78-3350-CC1C-17315D03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F8659-7FB9-2FA9-F06F-333EE6F1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F7B39-9D68-B9A7-9E00-DEA060D8C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9208B-78A9-42B2-81DC-45EFB0014D09}" type="datetimeFigureOut">
              <a:rPr lang="en-IN" smtClean="0"/>
              <a:t>26-07-2023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DDA37-B00B-8134-8EA0-E12433F02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16F1-F9AD-18CC-0229-0DEF7BCC8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0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18B22-6561-F035-6AA1-51CFB28C0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FIT CLUB</a:t>
            </a:r>
            <a:endParaRPr lang="en-IN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FEC77-D392-BED5-41B6-995BFDA51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SHREEJA R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655A-65C4-CCFD-AD42-154BBBD4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26" y="237322"/>
            <a:ext cx="9829800" cy="55325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 (LATEST NEWS)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2ADFD8-4BF4-EE98-8219-9D2FBE03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790575"/>
            <a:ext cx="11372850" cy="58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E5A54-2BAD-4A3E-CABA-F7345C8A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119927"/>
            <a:ext cx="11855669" cy="50018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3C000A-E010-7CBE-955F-B844B2B7E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620110"/>
            <a:ext cx="11711152" cy="5999765"/>
          </a:xfrm>
        </p:spPr>
      </p:pic>
    </p:spTree>
    <p:extLst>
      <p:ext uri="{BB962C8B-B14F-4D97-AF65-F5344CB8AC3E}">
        <p14:creationId xmlns:p14="http://schemas.microsoft.com/office/powerpoint/2010/main" val="27416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0BC3B-213A-F42E-F8B6-9389CF5D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227" y="266049"/>
            <a:ext cx="5754696" cy="540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34FFD5-0A92-4BD8-5AB0-15BD86D9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822391"/>
            <a:ext cx="11706225" cy="5769560"/>
          </a:xfrm>
        </p:spPr>
      </p:pic>
    </p:spTree>
    <p:extLst>
      <p:ext uri="{BB962C8B-B14F-4D97-AF65-F5344CB8AC3E}">
        <p14:creationId xmlns:p14="http://schemas.microsoft.com/office/powerpoint/2010/main" val="10892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826FD-2435-7BAF-EF6B-670E757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87" y="128697"/>
            <a:ext cx="11960773" cy="67008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Admin can login in other mail id and check the registered details</a:t>
            </a:r>
            <a:endParaRPr lang="en-IN" sz="28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E197E-30F8-D369-54D7-20A16229A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798786"/>
            <a:ext cx="11699938" cy="5930517"/>
          </a:xfrm>
        </p:spPr>
      </p:pic>
    </p:spTree>
    <p:extLst>
      <p:ext uri="{BB962C8B-B14F-4D97-AF65-F5344CB8AC3E}">
        <p14:creationId xmlns:p14="http://schemas.microsoft.com/office/powerpoint/2010/main" val="39590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E78DF-2BE1-E7AB-6930-7C3D6CD2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8" y="241114"/>
            <a:ext cx="9833548" cy="57869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Form list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68B8F8-A99F-EF11-56A4-292BC54D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971226"/>
            <a:ext cx="11591925" cy="5645660"/>
          </a:xfrm>
        </p:spPr>
      </p:pic>
    </p:spTree>
    <p:extLst>
      <p:ext uri="{BB962C8B-B14F-4D97-AF65-F5344CB8AC3E}">
        <p14:creationId xmlns:p14="http://schemas.microsoft.com/office/powerpoint/2010/main" val="380551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8C88-0CA8-4C37-B60A-6367E0D1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211988"/>
            <a:ext cx="10640754" cy="651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US PAGE </a:t>
            </a:r>
            <a:r>
              <a:rPr lang="en-US" sz="4000" dirty="0">
                <a:solidFill>
                  <a:schemeClr val="tx2"/>
                </a:solidFill>
              </a:rPr>
              <a:t>I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08339E-C8DD-928B-BBB4-5CB18CB54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863028"/>
            <a:ext cx="11630025" cy="5690171"/>
          </a:xfrm>
        </p:spPr>
      </p:pic>
    </p:spTree>
    <p:extLst>
      <p:ext uri="{BB962C8B-B14F-4D97-AF65-F5344CB8AC3E}">
        <p14:creationId xmlns:p14="http://schemas.microsoft.com/office/powerpoint/2010/main" val="317340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78D9C-8F83-33B4-67BC-E47DDAC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01" y="204681"/>
            <a:ext cx="5754696" cy="63106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ABOUT US PAGE II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51C7C7-EA56-F725-5065-4D9396A5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835743"/>
            <a:ext cx="11572875" cy="5817576"/>
          </a:xfrm>
        </p:spPr>
      </p:pic>
    </p:spTree>
    <p:extLst>
      <p:ext uri="{BB962C8B-B14F-4D97-AF65-F5344CB8AC3E}">
        <p14:creationId xmlns:p14="http://schemas.microsoft.com/office/powerpoint/2010/main" val="67058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8E15D-C66C-2D5D-AB2B-FDFDEF25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2"/>
                </a:solidFill>
              </a:rPr>
              <a:t>THANK YOU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54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6EC0D-B9F5-1125-5929-47660C93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PROJECT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Graphic 70" descr="Dumbbell">
            <a:extLst>
              <a:ext uri="{FF2B5EF4-FFF2-40B4-BE49-F238E27FC236}">
                <a16:creationId xmlns:a16="http://schemas.microsoft.com/office/drawing/2014/main" id="{94B235E9-FBFE-D27A-F2D9-9F2693BC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351" y="2837712"/>
            <a:ext cx="3217333" cy="3217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3885C-BAD0-9338-9E70-889A4809372D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Fit club is a Fitness club application.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allows user to view the club workout process.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user which are the classes available in the club.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describes how the classes are taken.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Gives details about the trainers.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latest news.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application also contains the registration 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form has the contact details of the team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2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8AA90B-57D8-E72C-6219-E5AB0E10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ZA" sz="3600">
                <a:solidFill>
                  <a:schemeClr val="tx2"/>
                </a:solidFill>
              </a:rPr>
              <a:t>Features implemented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B98F-443B-D144-8F9A-ACC8F1D2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Following features have been implemented in this app development. </a:t>
            </a:r>
          </a:p>
          <a:p>
            <a:pPr marL="0" indent="0">
              <a:buNone/>
            </a:pP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JSON-Server-Auth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Deletion from json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nginx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pipes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Form handling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Lazy loading of modules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Routing, Child routing and params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HTTPClient and Observables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Angular Material Controls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Service calls with secure end points (Token based auth)</a:t>
            </a:r>
          </a:p>
          <a:p>
            <a:endParaRPr lang="en-IN" sz="1800">
              <a:solidFill>
                <a:schemeClr val="tx2"/>
              </a:solidFill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4919-DCAD-087F-B203-AB7DB72F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57109"/>
            <a:ext cx="9833548" cy="63116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LOGIN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3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F4DB34-E1CE-AC17-7F17-61E02B73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866775"/>
            <a:ext cx="11620500" cy="5834116"/>
          </a:xfrm>
        </p:spPr>
      </p:pic>
    </p:spTree>
    <p:extLst>
      <p:ext uri="{BB962C8B-B14F-4D97-AF65-F5344CB8AC3E}">
        <p14:creationId xmlns:p14="http://schemas.microsoft.com/office/powerpoint/2010/main" val="20566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34204-9670-9E2C-426C-55C47288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57109"/>
            <a:ext cx="9833548" cy="56810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B0B5BC-9E76-CE6B-966A-712EAD33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876633"/>
            <a:ext cx="11563350" cy="5724192"/>
          </a:xfrm>
        </p:spPr>
      </p:pic>
    </p:spTree>
    <p:extLst>
      <p:ext uri="{BB962C8B-B14F-4D97-AF65-F5344CB8AC3E}">
        <p14:creationId xmlns:p14="http://schemas.microsoft.com/office/powerpoint/2010/main" val="368434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A8E0-292C-E9E0-6FEC-80576C2E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6" y="24955"/>
            <a:ext cx="9833548" cy="7268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6B489A-0298-CFCE-C483-55F594F0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87861"/>
            <a:ext cx="11658599" cy="5793914"/>
          </a:xfrm>
        </p:spPr>
      </p:pic>
    </p:spTree>
    <p:extLst>
      <p:ext uri="{BB962C8B-B14F-4D97-AF65-F5344CB8AC3E}">
        <p14:creationId xmlns:p14="http://schemas.microsoft.com/office/powerpoint/2010/main" val="61510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A36FF-E223-1E00-828F-FDC781E8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271318"/>
            <a:ext cx="9829800" cy="721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HOME PAGE (PROGRAMS)</a:t>
            </a:r>
          </a:p>
        </p:txBody>
      </p:sp>
      <p:grpSp>
        <p:nvGrpSpPr>
          <p:cNvPr id="39" name="Group 2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3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B84C2-FB25-59EB-CFC3-34FE0A26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11784"/>
            <a:ext cx="11487149" cy="55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5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B4D73-DF60-A97D-664B-D7B0693D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64105"/>
            <a:ext cx="9833548" cy="7397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E533D0-7537-9AA2-81B1-3F89CD3C7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939911"/>
            <a:ext cx="11601450" cy="5679964"/>
          </a:xfrm>
        </p:spPr>
      </p:pic>
    </p:spTree>
    <p:extLst>
      <p:ext uri="{BB962C8B-B14F-4D97-AF65-F5344CB8AC3E}">
        <p14:creationId xmlns:p14="http://schemas.microsoft.com/office/powerpoint/2010/main" val="136174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04012-A556-C5A0-9B90-CA98DF2E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19927"/>
            <a:ext cx="9833548" cy="62175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 (ABOUT TRAINERS)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253C686-4743-D9CD-8D0F-4521B7F2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861606"/>
            <a:ext cx="11677650" cy="5729694"/>
          </a:xfrm>
        </p:spPr>
      </p:pic>
    </p:spTree>
    <p:extLst>
      <p:ext uri="{BB962C8B-B14F-4D97-AF65-F5344CB8AC3E}">
        <p14:creationId xmlns:p14="http://schemas.microsoft.com/office/powerpoint/2010/main" val="92460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FIT CLUB</vt:lpstr>
      <vt:lpstr>ABOUT PROJECT</vt:lpstr>
      <vt:lpstr>Features implemented</vt:lpstr>
      <vt:lpstr>LOGIN PAGE</vt:lpstr>
      <vt:lpstr>HOME PAGE</vt:lpstr>
      <vt:lpstr>User Home Page</vt:lpstr>
      <vt:lpstr>HOME PAGE (PROGRAMS)</vt:lpstr>
      <vt:lpstr>USER HOME PAGE</vt:lpstr>
      <vt:lpstr>USER HOME PAGE (ABOUT TRAINERS)</vt:lpstr>
      <vt:lpstr>HOME PAGE (LATEST NEWS)</vt:lpstr>
      <vt:lpstr>Registration Page</vt:lpstr>
      <vt:lpstr>Registration Page</vt:lpstr>
      <vt:lpstr>Admin can login in other mail id and check the registered details</vt:lpstr>
      <vt:lpstr>Registration Form list</vt:lpstr>
      <vt:lpstr>ABOUT US PAGE I</vt:lpstr>
      <vt:lpstr>ABOUT US PAGE II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CLUB</dc:title>
  <dc:creator>Shreeja R</dc:creator>
  <cp:lastModifiedBy>Shreeja R</cp:lastModifiedBy>
  <cp:revision>2</cp:revision>
  <dcterms:created xsi:type="dcterms:W3CDTF">2023-07-19T08:40:07Z</dcterms:created>
  <dcterms:modified xsi:type="dcterms:W3CDTF">2023-07-27T09:43:01Z</dcterms:modified>
</cp:coreProperties>
</file>